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  <p:sldMasterId id="2147483878" r:id="rId2"/>
  </p:sldMasterIdLst>
  <p:sldIdLst>
    <p:sldId id="288" r:id="rId3"/>
    <p:sldId id="257" r:id="rId4"/>
    <p:sldId id="258" r:id="rId5"/>
    <p:sldId id="293" r:id="rId6"/>
    <p:sldId id="291" r:id="rId7"/>
    <p:sldId id="289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69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2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2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4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42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88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7480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1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8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8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2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4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5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3/12/2016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4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2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5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0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0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97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0292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4063"/>
            <a:ext cx="5037105" cy="3453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92862">
            <a:off x="6520277" y="1342351"/>
            <a:ext cx="356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srgbClr val="92D050"/>
                </a:solidFill>
              </a:rPr>
              <a:t>BANGLADESH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758" y="4283242"/>
            <a:ext cx="5358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BD" sz="24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 </a:t>
            </a:r>
            <a:r>
              <a:rPr lang="bn-BD" sz="2400" dirty="0" smtClean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24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 ভালবাসি</a:t>
            </a:r>
          </a:p>
          <a:p>
            <a:pPr defTabSz="914400"/>
            <a:r>
              <a:rPr lang="bn-BD" sz="24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 তোমার আকাশ , তোমার বাতাস, আমার প্রাণে</a:t>
            </a:r>
          </a:p>
          <a:p>
            <a:pPr defTabSz="914400"/>
            <a:r>
              <a:rPr lang="bn-BD" sz="2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ওমা </a:t>
            </a:r>
            <a:r>
              <a:rPr lang="bn-BD" sz="2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আমার প্রাণে বাজায় বাশিঁ।</a:t>
            </a:r>
          </a:p>
          <a:p>
            <a:pPr defTabSz="914400"/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বাংলা্‌ , অমি তোমায় ‘’’’’’’’’’’’’’’’’’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85800"/>
            <a:ext cx="1947672" cy="1682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mo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76200"/>
            <a:ext cx="2057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67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69" y="232532"/>
            <a:ext cx="5017477" cy="1649471"/>
          </a:xfrm>
        </p:spPr>
        <p:txBody>
          <a:bodyPr>
            <a:normAutofit/>
          </a:bodyPr>
          <a:lstStyle/>
          <a:p>
            <a:r>
              <a:rPr lang="bn-BD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>সু-স্বাগতম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NikoshBAN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80" y="881976"/>
            <a:ext cx="1628043" cy="1360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1" y="909635"/>
            <a:ext cx="1674935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3" y="2345349"/>
            <a:ext cx="5134708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82154" y="4036912"/>
            <a:ext cx="40981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কুইজ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প্রতিযোগীতা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৪র্থ 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সময়ঃ 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তারিখঃ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1250" cy="30864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20013" y="1172061"/>
            <a:ext cx="42554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সুকুমার </a:t>
            </a:r>
            <a:r>
              <a:rPr lang="bn-BD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চক্রবর্ত্তী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rPr>
              <a:t>    মোবাইলঃ   ০১৭১৫০২৫৪৪৬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en-US" sz="2000" i="1" dirty="0">
                <a:latin typeface="Nikosh" pitchFamily="2" charset="0"/>
                <a:cs typeface="Nikosh" pitchFamily="2" charset="0"/>
              </a:rPr>
              <a:t>sukumarekterpur@gmail.com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82154" y="142112"/>
            <a:ext cx="4444512" cy="3734422"/>
            <a:chOff x="6353908" y="169290"/>
            <a:chExt cx="4444512" cy="37344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908" y="169290"/>
              <a:ext cx="4444512" cy="373442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319" y="228597"/>
              <a:ext cx="1456438" cy="14798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541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8039" y="375635"/>
            <a:ext cx="9131122" cy="770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anDown">
              <a:avLst>
                <a:gd name="adj" fmla="val 25271"/>
              </a:avLst>
            </a:prstTxWarp>
            <a:spAutoFit/>
          </a:bodyPr>
          <a:lstStyle/>
          <a:p>
            <a:pPr algn="ctr"/>
            <a:r>
              <a:rPr lang="bn-IN" sz="41300" b="1" dirty="0" smtClean="0">
                <a:ln w="2857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 প্রতিযোগীতার নিয়মাবলী </a:t>
            </a:r>
            <a:endParaRPr lang="en-US" sz="41300" b="1" dirty="0">
              <a:ln w="28575" cmpd="sng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32" y="1867437"/>
            <a:ext cx="107281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প্রতি শ্রেণীতে ছাত্র-ছাত্রীদের চারটি গ্রুপে ভাগ করতে হবে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প্রথম সাড়া প্রাপ্ত গ্রূপের প্রতি প্রশ্নের সঠিক উত্তরের জন্য ১ নম্বর করে পাবে।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যে গ্রূপ প্রশ্নের উত্তর সর্ব প্রথম  সাড়া দেবে এবং এর বিপরিতে অন্য গ্রূপ চ্যালেঞ্জ করতে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প্রথম গ্রূপের ভূল উত্তেরর জন্য -১। এবং চ্যালেঞ্জ করা গ্রূপের উত্তর সঠিক বা হলে +২বা -২ পাবে।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একাধিক গ্রূপের চ্যালেঞ্জ করার সযোগ থাকবে।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সব গ্রূপের ক্ষেত্রে একই নিয়ম প্রযোজ্য।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সর্ব শেষ বিজয়ীদের মাঝে পুরস্কারের ব্যবস্থা থাকতে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932" y="1157495"/>
            <a:ext cx="107528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প্রশ্নঃ-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932" y="3701025"/>
            <a:ext cx="126135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উত্তরঃ-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335" y="2528416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জীবদেহ প্রতিনিয়ত বিভিন্ন ধরনের জৈবনিক প্রক্রিয়ার জন্য কী প্রয়োজন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914" y="4907119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শক্তি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94" y="2556487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জীব কোষে শক্তি কোথায় সঞ্চিত থাকে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914" y="4907119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। সাইটোপ্লাজমে সঞ্চিত স্টার্চ, শর্করা, প্রোটিন ও ফ্যাটের অনুতে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476" y="2556984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জীব কোষে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অপরিহায্য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914" y="4889609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476" y="2556487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914" y="4879117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053" y="2580993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শ্বসন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914" y="4880996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একপ্রকার দহন প্রক্রিয়া যার দ্বারা খাদ্য বস্তু অক্সিজেন দ্বারা জারিত হয়ে শক্তি নির্গত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053" y="2578309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৬। শ্বসন চলাকালে জীব পরিবেশ থেকে কী গ্রহন ও ত্যাগ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914" y="4881562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অক্সিজেন গ্রহন এবং কার্বন ডাই অক্সাইড ত্যাগ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053" y="2576640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শ্বসন প্রক্রিয়া কী সব ঘটে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914" y="4882434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দিন রাত সব সময়।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053" y="2577743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৮। উদ্ধিদের শ্বসন অঙ্গ নাই, তবু কিভাবে এরা অক্সিজেন গ্রহন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7914" y="4881562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পাতার পত্ররন্ধ্রে, কান্ডের লেন্টিসেল এবং অন্তঃকোষ স্থানের মাধ্যমে  বায়ু দেহুঅভ্যন্তরে প্রবেশ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114" y="2569495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পানিতে নিমজ্জিত উদ্ধিদ কিভাবে অক্সিজেন গ্রহন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914" y="4879117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।দেহ তলের সাহায্যে অক্সিজেন গ্রহন করে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053" y="2570568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১০। যে সকল অঙ্গগুলো শ্বসন কার্য চালানোর কাজে অংশ নেয় তাদের একত্রে কী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773" y="4879116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শ্বসনতন্ত্র বলে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053" y="2569495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১১। মানব শ্বসনতন্ত্র কিকি অঙ্গ নিয়ে গঠিত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632" y="4889609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নাসারন্ধ্র, নাসা গলবিল, স্বরযন্ত্র, শ্বাসনালি, ব্রংকাস, ফুসফুস ও মধ্যচ্ছদা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415" y="2528416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১২। নাসাপথের  লোম ও ঝিল্লির কাজ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055" y="4861606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প্রশ্বাস বায়ুতে ধুলিকণা ও রোগজীবানু থাকলে ইয়া আটকে দেয়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334" y="2539969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১৩। নাসা গলবিল শ্বসন তন্ত্রের কোন অংশ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772" y="4871832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নাসা পথের শেষ অংশ, যা গলবিলের সাথে মিশেছে। গলবিল পথে শ্বাস নালিথে বাতাস প্রবেশ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1334" y="2540920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১৪। স্বরযন্ত্রে কী থাকে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6772" y="4871225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স্বররজ্জু ও ভোকাল কর্ড।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333" y="2541311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১৫। একে স্বরযন্ত্রে বলা হয় কেন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6772" y="4870361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স্বরসৃষ্টিকারী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স্বররজ্জু ও ভোকাল কর্ড থাকে সেকারণ।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2354" y="2525153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১৬।  স্বরযন্ত্রের বিশেষ কাজ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9053" y="4878613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স্বরছিদ্রের মুখে একটি ঢাকনা থাকে যা খাদ্য গ্রহণের সময় স্বরযন্ত্রকে ঢেকে রাখে, যাতে খাদ্য ঢুকতে পারে না।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2354" y="2524365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১৭।  কোনটি ব্রংঙ্কাস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9053" y="4877536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শ্বাস নালি ফুসফুসের কাছে এসে ডান ও বাম শাখায় বিভক্ত হয়ে ডান ও বাম ফুসফুসে প্রবেশ করে। এদেরকে ডান ও বাম ব্রংঙ্কাস বলে।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2354" y="2525152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১৮।  ব্রংকিওল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9053" y="4877142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।ব্রঙ্কাস যখন শাখা প্রশাখায় বিভক্ত হয় তখন তাকে ব্রংকিওল বলে।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2354" y="2524494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১৯।  ফুসফুস দুই ভাজ যুক্ত একটি পর্দা ঝিল্লী দ্বারা আবৃত থাকে একে কী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9053" y="4876929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প্লুরা বলে।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2354" y="2524364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২০।  মধ্যচ্ছেদা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9053" y="4875866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যে মাংসপেশি বক্ষগহ্বর ও উদরগহ্বরকে পৃথক করে রেখেছে তাকেই মধ্যচ্ছেদা বলে।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2354" y="2524365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২১।  মধ্যচ্ছেদার কাজ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9053" y="4875859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মধ্যচ্ছেদা সংকোচন ও প্রসারনের মাধ্যমে প্রশ্বাস ও নিঃশ্বাস কাজ নিয়ন্ত্রন করে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6843" y="2524363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২২।  শ্বসন এর প্রকার ভেদ গুলো বল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9053" y="4875852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বহিঃশ্বসন ও অন্তঃশ্বসন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6272" y="2534855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২৩।  যে প্রক্রিয়ায় ফুসফুসের মধ্যে গ্যাসীয় আদান-প্রদান ঘটে থাকে কী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9053" y="4875252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বহিঃশ্বসন।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3493" y="2506602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২৪।  বহিঃশ্বসনে অক্সিজেন ও কার্বণ ডাই অক্সাইডের বিনিময় কোথায় ঘটে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9053" y="4875245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ফুসফুস ও রক্ত জালিকার মধ্যে।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3493" y="2506349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২৫।  প্রশ্বাস বা শ্বাস গ্রহন কিভাবে সংগঠিত হয়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9053" y="4875252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মধ্যচ্ছেদা ও বক্ষপিঞ্জরাস্থির মাঝের পেশির সংকোচনের ফলে।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7068" y="2518860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২৬। নিশ্বাস গ্রহন কিভাবে সংগঠিত হয়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9052" y="4875245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মধ্যচ্ছেদা ও বক্ষপিঞ্জরাস্থির মাঝের পেশির শীথিল ও প্রসারনের ফলে।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3293" y="2518229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২৭। অন্তঃশ্বসনের ফলে কি উৎপন্ন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074" y="4861605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তাপশক্তি ও কার্বণ ডাই অক্সাইড।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3293" y="2518860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২৮। অন্তঃশ্বসন প্রক্রিয়ায় কোষের ভিতর খাদ্যের সাথে কোনটির রাসায়নিক বিক্রিয়া  ঘটে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7791" y="4884486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অক্সিজেন।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0074" y="2518229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২৯। কোন অনুজীবির কারণে যক্ষা হয়ে থাকে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7791" y="4885944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ব্যাকটোরিয়া।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8232" y="2518860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৩০। যক্ষা রোগ হওয়ার প্রধান কারণ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7791" y="4884495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অধিক পরিশ্রম, অস্বাস্থ্যকর পরিবেশ, অপুষ্টিতে ভোগা এবং যক্ষা রোগীর সাথে বসবাস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8232" y="2518795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৩১। যক্ষার লক্ষণ গুলো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7791" y="4884527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খুসখুসে কাশি, কাশির সাথে রক্ত, অল্প জ্বর, বুকে পিঠে ব্যাথা ও মাঝে মাঝে পেটের অসুখ।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0634" y="2515718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৩২। যক্ষা  প্রতিষেধক টিকার নাম কী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7791" y="4884477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বি,সি,জি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0634" y="2514408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৩৩। নিউমোনিয়া রোগ দেহের কোথায় ঘটে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7791" y="4884877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ফুসফুসে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3367" y="2484398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৩৪। প্রধানত কী কারণে নিউমোনিয়া রোগহয়ে থাকে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7791" y="4883069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অত্যাধিক ঠান্ডা লাগার ফলে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3740" y="2482340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৩৫। কাদের  নিউমোনিয়া রোগ বেশি হয়ে থাকে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7791" y="4884037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শিশুদের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3714" y="2481135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৩৬। নিউমোনিয়া রোগ কিভাবে প্রতিরোধ করা যায়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7791" y="4884454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শিশুদের হাম বা ব্রংকাইটিস হলে অত্যন্ত সাবধানতা অবলম্বন করা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3714" y="2507531"/>
            <a:ext cx="1100283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৩৭। কোন জীবানুর সংক্রামনে এই রোগ হয়?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7791" y="4884678"/>
            <a:ext cx="10965113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৩৭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ভাইরাস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8024" y="375635"/>
            <a:ext cx="6132490" cy="770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anDown">
              <a:avLst>
                <a:gd name="adj" fmla="val 25271"/>
              </a:avLst>
            </a:prstTxWarp>
            <a:spAutoFit/>
          </a:bodyPr>
          <a:lstStyle/>
          <a:p>
            <a:pPr algn="ctr"/>
            <a:r>
              <a:rPr lang="bn-IN" sz="41300" b="1" dirty="0" smtClean="0">
                <a:ln w="2857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41300" b="1" dirty="0">
              <a:ln w="28575" cmpd="sng">
                <a:solidFill>
                  <a:srgbClr val="FF0000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gar Tum Saath Ho Chipmunks Version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3493" y="1695986"/>
            <a:ext cx="9517488" cy="45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676400"/>
            <a:ext cx="7300209" cy="39574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anDown">
              <a:avLst>
                <a:gd name="adj" fmla="val 25271"/>
              </a:avLst>
            </a:prstTxWarp>
            <a:spAutoFit/>
          </a:bodyPr>
          <a:lstStyle/>
          <a:p>
            <a:pPr algn="ctr"/>
            <a:r>
              <a:rPr lang="bn-BD" sz="41300" b="1" dirty="0" smtClean="0">
                <a:ln w="2857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28575" cmpd="sng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4209</TotalTime>
  <Words>919</Words>
  <Application>Microsoft Office PowerPoint</Application>
  <PresentationFormat>Widescreen</PresentationFormat>
  <Paragraphs>103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Century Gothic</vt:lpstr>
      <vt:lpstr>Century Schoolbook</vt:lpstr>
      <vt:lpstr>Nikosh</vt:lpstr>
      <vt:lpstr>NikoshBAN</vt:lpstr>
      <vt:lpstr>sNikoshBAN</vt:lpstr>
      <vt:lpstr>Wingdings 2</vt:lpstr>
      <vt:lpstr>Wingdings 3</vt:lpstr>
      <vt:lpstr>Ion</vt:lpstr>
      <vt:lpstr>View</vt:lpstr>
      <vt:lpstr>PowerPoint Presentation</vt:lpstr>
      <vt:lpstr>সু-স্বাগতম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BongrumHighSchool</cp:lastModifiedBy>
  <cp:revision>695</cp:revision>
  <dcterms:created xsi:type="dcterms:W3CDTF">2013-10-27T03:37:38Z</dcterms:created>
  <dcterms:modified xsi:type="dcterms:W3CDTF">2016-03-12T06:13:44Z</dcterms:modified>
</cp:coreProperties>
</file>